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57" r:id="rId4"/>
    <p:sldId id="264" r:id="rId5"/>
    <p:sldId id="259" r:id="rId6"/>
    <p:sldId id="267" r:id="rId7"/>
    <p:sldId id="272" r:id="rId8"/>
    <p:sldId id="269" r:id="rId9"/>
    <p:sldId id="268" r:id="rId10"/>
    <p:sldId id="278" r:id="rId11"/>
    <p:sldId id="266" r:id="rId12"/>
    <p:sldId id="275" r:id="rId13"/>
    <p:sldId id="274" r:id="rId14"/>
    <p:sldId id="277" r:id="rId15"/>
    <p:sldId id="276" r:id="rId16"/>
    <p:sldId id="273" r:id="rId17"/>
    <p:sldId id="260" r:id="rId18"/>
    <p:sldId id="261" r:id="rId19"/>
    <p:sldId id="262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86"/>
    <p:restoredTop sz="94733"/>
  </p:normalViewPr>
  <p:slideViewPr>
    <p:cSldViewPr snapToGrid="0" snapToObjects="1">
      <p:cViewPr varScale="1">
        <p:scale>
          <a:sx n="116" d="100"/>
          <a:sy n="116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tiff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9F5A27-6E0C-6644-BA0F-9121A60C98F4}" type="datetimeFigureOut">
              <a:rPr lang="en-US" smtClean="0"/>
              <a:t>1/22/20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C01D5E-584E-3747-8E0F-9890DD6AD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333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Eris is roughly the size of </a:t>
            </a:r>
            <a:r>
              <a:rPr lang="en-US" dirty="0" err="1"/>
              <a:t>pluto</a:t>
            </a:r>
            <a:r>
              <a:rPr lang="en-US" dirty="0"/>
              <a:t>, but it is 3 times further from the sun.</a:t>
            </a:r>
          </a:p>
          <a:p>
            <a:endParaRPr lang="en-US" dirty="0"/>
          </a:p>
          <a:p>
            <a:r>
              <a:rPr lang="en-US" dirty="0"/>
              <a:t>A year on Eris, the amount of time it takes the dwarf planet to orbit the sun is 557 years</a:t>
            </a:r>
          </a:p>
          <a:p>
            <a:endParaRPr lang="en-US" dirty="0"/>
          </a:p>
          <a:p>
            <a:r>
              <a:rPr lang="en-US" dirty="0"/>
              <a:t>Light from the sun takes about 15 hours to hit the surface of the planet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01D5E-584E-3747-8E0F-9890DD6AD5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9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takes 9.4 hours for sun light to travel across our solar system to hit </a:t>
            </a:r>
            <a:r>
              <a:rPr lang="en-US" dirty="0" err="1"/>
              <a:t>eris</a:t>
            </a:r>
            <a:r>
              <a:rPr lang="en-US" dirty="0"/>
              <a:t>, and another 9 hours for us to see the reflected light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01D5E-584E-3747-8E0F-9890DD6AD5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94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photographic ritual that takes place at tourists sites shows how we use photography and </a:t>
            </a:r>
            <a:r>
              <a:rPr lang="en-US" dirty="0" err="1"/>
              <a:t>iamges</a:t>
            </a:r>
            <a:r>
              <a:rPr lang="en-US" dirty="0"/>
              <a:t> to inform how we interact with the world around 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01D5E-584E-3747-8E0F-9890DD6AD5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16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photographic ritual that takes place at tourists sites shows how we use photography and </a:t>
            </a:r>
            <a:r>
              <a:rPr lang="en-US" dirty="0" err="1"/>
              <a:t>iamges</a:t>
            </a:r>
            <a:r>
              <a:rPr lang="en-US" dirty="0"/>
              <a:t> to inform how we interact with the world around 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01D5E-584E-3747-8E0F-9890DD6AD5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70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047BF-0BA4-0F44-A128-FFEF13F4D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2258D9-40C7-624D-8C96-4181BAEF9A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9B3DE-EE1D-5D4C-810C-E0B160FBB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DCA98-5972-A24B-9D4D-BC3CD207D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A5F5B-1770-8446-804B-BFBDEA3A2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17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712A1-C910-1142-A915-B3F86AFFB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ADCE0-2A7A-0341-B191-C245F18A7D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AEF67-549B-4043-962D-2DA69BFC4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45106-8E16-C145-AC6D-0BC89B6E9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DEE5D-8BA8-F848-AC6B-B2E2C946F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292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F31737-649E-5D49-A00F-E7BA8281F7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DFCF05-578B-DE4C-9F8B-DFD3A2DA2D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62C31-EDAC-CC47-84AA-383FE1088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D01A9-0F8F-C74B-81AE-2E0432AF8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27F58-6DBC-A440-BE42-3F47E54A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132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4353-F2F2-2344-951B-D775E3265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EDF5B-7DA8-5F4A-8E93-0879B2E75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4AE18-A75A-0A43-A1ED-29875859A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9B7A7-63B7-A04E-AE9C-12FF5494A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0984A-77C5-6B4A-B679-2FA3BB63D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53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E2B2A-B8F3-6A43-87B7-D9AFCB094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6A9A9-7A18-F846-8585-19A511996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BCCAE-C827-0245-B016-2AD022DAB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2C4F9-94D1-A447-A911-7503C40B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3F2A9-A3D6-5D47-995D-359A9EB03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52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9D6A4-8824-DB4D-A121-982EA3AA4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3A990-B0F6-DC44-9B3C-C1EF44C822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2F4146-C4B6-0047-BE6C-B0CBE3353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2942A-2CB2-F441-8A91-DD1640526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65B4B5-B92D-6F43-9780-AB76F4DBE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0ACE1E-6E07-7B46-A591-11CC10D7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887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22AA-118D-1B4D-B062-B0713D03E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AF00C-E6DE-4C41-A1B2-FC703FC1C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66BE62-B8A2-544C-9827-2316954D0D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9B4BEB-68C8-4945-B5C9-8BDE1BE1D8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9A90EE-BB60-2040-8362-1A05B74D56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685741-CD03-0144-826C-31B9661AA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7E1690-895B-BF4B-A72F-2BF43EBAF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00723E-49DC-144E-95E5-44605A0E5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866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30000-FDE4-414F-87CF-654E66737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6B9743-B573-1448-A08A-05439CBDD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0317D7-85CB-6645-A0F8-E2621EE7D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AB36BC-1557-E54D-98F7-3711C02C0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83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D7F078-CF4C-2841-8B79-B887B04EA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7AF637-F982-2C45-93E6-2E8514FEC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130AAA-EFD6-9544-BB21-F1B936F6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27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779EE-DF3C-9843-8C31-3FACB1383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14E3D-90A3-C54B-A297-D57F6A7E1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1A231-3670-9E4B-AFDE-9B863D44B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416EF2-BF8E-5E44-9E84-F6FFCA474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EEF3A-651C-D645-BF8C-6441B7B01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D63F83-92AB-F649-AC03-8428D0725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62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502D1-073D-814A-9455-2A4D7E162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1244AE-0F06-6B4C-B558-4578F0765D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96F40E-1485-114F-9D2B-173AFC6C6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9DEE67-93B5-1848-A58F-AC8DEF08D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FF0E0-20C6-D243-805F-C618CF8B6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1C0B12-F847-024E-8746-0BC5AEE0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48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DCEF30-969A-CD4B-9DD8-985AE4759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D33B4-7AB6-0447-B1E5-3F277A5CF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FBBED-FD00-CE44-84D0-66E1BA0009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550D2-8D37-1F4C-9902-31E1A8AA951E}" type="datetimeFigureOut">
              <a:rPr lang="en-US" smtClean="0"/>
              <a:t>1/22/20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4D730-8A11-7647-9625-2075FFBDE2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69694-3F73-3049-A762-508FBC1608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BBF5-611A-B540-B7D4-E3ABB3F11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30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F5A1A-E707-6647-AB4F-AC086759B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5795" y="2343727"/>
            <a:ext cx="8205021" cy="2170545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bg2"/>
                </a:solidFill>
                <a:latin typeface="Avenir Book" panose="02000503020000020003" pitchFamily="2" charset="0"/>
                <a:cs typeface="Al Nile" pitchFamily="2" charset="-78"/>
              </a:rPr>
              <a:t>Chris Wright Evans</a:t>
            </a:r>
            <a:br>
              <a:rPr lang="en-US" dirty="0">
                <a:solidFill>
                  <a:schemeClr val="bg2"/>
                </a:solidFill>
                <a:latin typeface="Avenir Book" panose="02000503020000020003" pitchFamily="2" charset="0"/>
                <a:cs typeface="Al Nile" pitchFamily="2" charset="-78"/>
              </a:rPr>
            </a:br>
            <a:r>
              <a:rPr lang="en-US" sz="2700" dirty="0">
                <a:solidFill>
                  <a:schemeClr val="bg2"/>
                </a:solidFill>
                <a:latin typeface="Avenir Book" panose="02000503020000020003" pitchFamily="2" charset="0"/>
                <a:cs typeface="Al Nile" pitchFamily="2" charset="-78"/>
              </a:rPr>
              <a:t>MFA Candidate Photography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571CF9-41BC-D147-9C1F-31562E40F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860" y="315096"/>
            <a:ext cx="4151870" cy="622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708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344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8682681" y="6231235"/>
            <a:ext cx="3509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Bull Market, 2014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E823FE-4338-8F43-ADB5-377A8BEBF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43" y="197982"/>
            <a:ext cx="7839900" cy="640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26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8682681" y="6231235"/>
            <a:ext cx="3509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Photo-op, 2016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705FF-3919-474D-9D54-EC6765C56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97" y="284206"/>
            <a:ext cx="7932176" cy="631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209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9646508" y="6107668"/>
            <a:ext cx="3509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Grand Canyon,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ABAB24-83D0-8243-A6A4-280C24F71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1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65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ign on a pole&#10;&#10;Description automatically generated">
            <a:extLst>
              <a:ext uri="{FF2B5EF4-FFF2-40B4-BE49-F238E27FC236}">
                <a16:creationId xmlns:a16="http://schemas.microsoft.com/office/drawing/2014/main" id="{24DC479D-6894-F646-B742-C12321935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1" y="472190"/>
            <a:ext cx="4763749" cy="59136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78291B-0DD4-5443-8005-DCC21630360E}"/>
              </a:ext>
            </a:extLst>
          </p:cNvPr>
          <p:cNvSpPr txBox="1"/>
          <p:nvPr/>
        </p:nvSpPr>
        <p:spPr>
          <a:xfrm>
            <a:off x="6819441" y="6016478"/>
            <a:ext cx="4373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Trifecta, 2019</a:t>
            </a:r>
          </a:p>
        </p:txBody>
      </p:sp>
    </p:spTree>
    <p:extLst>
      <p:ext uri="{BB962C8B-B14F-4D97-AF65-F5344CB8AC3E}">
        <p14:creationId xmlns:p14="http://schemas.microsoft.com/office/powerpoint/2010/main" val="760874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4950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8303738" y="6231235"/>
            <a:ext cx="3509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Photograph of Dr. Karl Popper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4C3DD6-D5FD-A646-96D1-BB7F34537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492" y="257432"/>
            <a:ext cx="5074508" cy="63431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B4A34C-B40B-934F-86DD-23B72D419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745" y="257432"/>
            <a:ext cx="4896365" cy="391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9255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8464378" y="6062699"/>
            <a:ext cx="3509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Launch Site, T-minus 10 minutes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29B2CC-87CD-814D-853F-B6B5EFF43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71" y="425969"/>
            <a:ext cx="7519601" cy="60156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FC59D0-8D5F-B248-B776-E153F1913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378" y="425969"/>
            <a:ext cx="3238924" cy="259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329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8464378" y="5795319"/>
            <a:ext cx="350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Rocket in slingshot orbit around Earth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701C84-49DA-1642-8FC9-33A10EC9D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44" y="345989"/>
            <a:ext cx="7707526" cy="616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427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8452021" y="5904192"/>
            <a:ext cx="350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The Dwarf Planet Called Eris Pictured from the Planet Surface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FF6EDF-386A-1F41-AA68-A56875D7E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577" y="307477"/>
            <a:ext cx="7803807" cy="624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293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6944497" y="6216819"/>
            <a:ext cx="811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The Dwarf Planet Called Eris Artist Render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DF0DCE-F089-0D46-8796-F97AD61DC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19" y="481913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269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97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8464378" y="5795319"/>
            <a:ext cx="350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The dwarf planet called Eris pictured from my living room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BE188-1A56-8744-98D9-0D9C9FFCD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2" y="198223"/>
            <a:ext cx="5169242" cy="646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172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8682681" y="5982041"/>
            <a:ext cx="3509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The Evans Family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686B25-4A4F-344E-A735-36C0217B5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140" y="506627"/>
            <a:ext cx="7825197" cy="58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76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503AE5-2747-574C-BB42-41620BBB2FFA}"/>
              </a:ext>
            </a:extLst>
          </p:cNvPr>
          <p:cNvSpPr txBox="1"/>
          <p:nvPr/>
        </p:nvSpPr>
        <p:spPr>
          <a:xfrm>
            <a:off x="8452022" y="6231235"/>
            <a:ext cx="3509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venir Book" panose="02000503020000020003" pitchFamily="2" charset="0"/>
              </a:rPr>
              <a:t>Mothership returning to Eris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5C24D8-E5C9-2F4C-AF35-45ABFE346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939" y="344959"/>
            <a:ext cx="7710102" cy="616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945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335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D31CCF-8236-5142-8CAA-E51CC3358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22" y="199767"/>
            <a:ext cx="8001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622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ss, blurry, photo, painting&#10;&#10;Description automatically generated">
            <a:extLst>
              <a:ext uri="{FF2B5EF4-FFF2-40B4-BE49-F238E27FC236}">
                <a16:creationId xmlns:a16="http://schemas.microsoft.com/office/drawing/2014/main" id="{E9F06324-9E8F-9243-8ADF-1D9F7FEAD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196" y="457200"/>
            <a:ext cx="74295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83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BC7731-6AD3-E741-A0D3-1A465C8F9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659" y="228600"/>
            <a:ext cx="512064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08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1212</TotalTime>
  <Words>213</Words>
  <Application>Microsoft Macintosh PowerPoint</Application>
  <PresentationFormat>Widescreen</PresentationFormat>
  <Paragraphs>25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Avenir Book</vt:lpstr>
      <vt:lpstr>Calibri</vt:lpstr>
      <vt:lpstr>Calibri Light</vt:lpstr>
      <vt:lpstr>Office Theme</vt:lpstr>
      <vt:lpstr>Chris Wright Evans MFA Candidate Photography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Chris Wright Evans MFA Candidate Photography</dc:title>
  <dc:creator>Microsoft Office User</dc:creator>
  <cp:lastModifiedBy>Evans, Christopher</cp:lastModifiedBy>
  <cp:revision>17</cp:revision>
  <dcterms:created xsi:type="dcterms:W3CDTF">2019-09-02T15:55:48Z</dcterms:created>
  <dcterms:modified xsi:type="dcterms:W3CDTF">2020-01-23T19:22:17Z</dcterms:modified>
</cp:coreProperties>
</file>

<file path=docProps/thumbnail.jpeg>
</file>